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57" r:id="rId3"/>
    <p:sldId id="260" r:id="rId4"/>
    <p:sldId id="266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DC10F-8BA6-4783-B283-AC5F83E40C5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790B3-E15D-49BA-BEC3-44C64CF3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790B3-E15D-49BA-BEC3-44C64CF32A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8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5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9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FD651-B4C9-4EB3-8464-7AFC118F45F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F2E28-1448-435C-963C-F061418F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53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meza0706@gmail.com" TargetMode="External"/><Relationship Id="rId13" Type="http://schemas.openxmlformats.org/officeDocument/2006/relationships/hyperlink" Target="mailto:Erin.robbins@hcps.net" TargetMode="External"/><Relationship Id="rId3" Type="http://schemas.openxmlformats.org/officeDocument/2006/relationships/hyperlink" Target="mailto:kmobleyfl@yahoo.com" TargetMode="External"/><Relationship Id="rId7" Type="http://schemas.openxmlformats.org/officeDocument/2006/relationships/hyperlink" Target="mailto:anice.hu@gmail.com" TargetMode="External"/><Relationship Id="rId12" Type="http://schemas.openxmlformats.org/officeDocument/2006/relationships/hyperlink" Target="mailto:crystal.jackson@hcps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grim@ut.edu" TargetMode="External"/><Relationship Id="rId11" Type="http://schemas.openxmlformats.org/officeDocument/2006/relationships/hyperlink" Target="mailto:Shadia315@gmail.com" TargetMode="External"/><Relationship Id="rId5" Type="http://schemas.openxmlformats.org/officeDocument/2006/relationships/hyperlink" Target="mailto:nmarshall735@gmail.com" TargetMode="External"/><Relationship Id="rId15" Type="http://schemas.openxmlformats.org/officeDocument/2006/relationships/hyperlink" Target="mailto:alyssataylor310@gmail.com" TargetMode="External"/><Relationship Id="rId10" Type="http://schemas.openxmlformats.org/officeDocument/2006/relationships/hyperlink" Target="mailto:kellyannhernandez@gmail.com" TargetMode="External"/><Relationship Id="rId4" Type="http://schemas.openxmlformats.org/officeDocument/2006/relationships/hyperlink" Target="mailto:helena.taranoff@metlife.com" TargetMode="External"/><Relationship Id="rId9" Type="http://schemas.openxmlformats.org/officeDocument/2006/relationships/hyperlink" Target="mailto:allysjmendez@gmail.com" TargetMode="External"/><Relationship Id="rId14" Type="http://schemas.openxmlformats.org/officeDocument/2006/relationships/hyperlink" Target="mailto:jmu911@yahoo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jpeg"/><Relationship Id="rId21" Type="http://schemas.openxmlformats.org/officeDocument/2006/relationships/image" Target="../media/image24.sv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CE9A230-4228-4C38-B3DC-A06B6A681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6" b="2108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06472-BB95-4C76-866F-9817FE40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Schwarzkopf Elementary PTA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E9862-C9E0-4284-A527-E4786A431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1</a:t>
            </a:r>
            <a:r>
              <a:rPr lang="en-US" sz="2200" baseline="30000">
                <a:solidFill>
                  <a:srgbClr val="FFFFFF"/>
                </a:solidFill>
              </a:rPr>
              <a:t>st</a:t>
            </a:r>
            <a:r>
              <a:rPr lang="en-US" sz="2200">
                <a:solidFill>
                  <a:srgbClr val="FFFFFF"/>
                </a:solidFill>
              </a:rPr>
              <a:t> PTA General Meeting</a:t>
            </a:r>
          </a:p>
          <a:p>
            <a:r>
              <a:rPr lang="en-US" sz="2200">
                <a:solidFill>
                  <a:srgbClr val="FFFFFF"/>
                </a:solidFill>
              </a:rPr>
              <a:t>September 21</a:t>
            </a:r>
            <a:r>
              <a:rPr lang="en-US" sz="2200" baseline="30000">
                <a:solidFill>
                  <a:srgbClr val="FFFFFF"/>
                </a:solidFill>
              </a:rPr>
              <a:t>st</a:t>
            </a:r>
            <a:r>
              <a:rPr lang="en-US" sz="2200">
                <a:solidFill>
                  <a:srgbClr val="FFFFFF"/>
                </a:solidFill>
              </a:rPr>
              <a:t> , 2022</a:t>
            </a:r>
          </a:p>
          <a:p>
            <a:r>
              <a:rPr lang="en-US" sz="2200">
                <a:solidFill>
                  <a:srgbClr val="FFFFFF"/>
                </a:solidFill>
              </a:rPr>
              <a:t>6:00 pm</a:t>
            </a:r>
          </a:p>
          <a:p>
            <a:endParaRPr lang="en-US" sz="220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2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BECD-4B45-47A6-9920-E960B218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Schwarzkopf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Elementary PTA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2022 – 2023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Board &amp; Committee members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C75F039-CEFC-4FC7-A82E-E7ACB6542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276677"/>
              </p:ext>
            </p:extLst>
          </p:nvPr>
        </p:nvGraphicFramePr>
        <p:xfrm>
          <a:off x="3713017" y="405239"/>
          <a:ext cx="8333510" cy="604752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274606">
                  <a:extLst>
                    <a:ext uri="{9D8B030D-6E8A-4147-A177-3AD203B41FA5}">
                      <a16:colId xmlns:a16="http://schemas.microsoft.com/office/drawing/2014/main" val="3034604896"/>
                    </a:ext>
                  </a:extLst>
                </a:gridCol>
                <a:gridCol w="2476623">
                  <a:extLst>
                    <a:ext uri="{9D8B030D-6E8A-4147-A177-3AD203B41FA5}">
                      <a16:colId xmlns:a16="http://schemas.microsoft.com/office/drawing/2014/main" val="4263890284"/>
                    </a:ext>
                  </a:extLst>
                </a:gridCol>
                <a:gridCol w="2551155">
                  <a:extLst>
                    <a:ext uri="{9D8B030D-6E8A-4147-A177-3AD203B41FA5}">
                      <a16:colId xmlns:a16="http://schemas.microsoft.com/office/drawing/2014/main" val="254652285"/>
                    </a:ext>
                  </a:extLst>
                </a:gridCol>
                <a:gridCol w="1031126">
                  <a:extLst>
                    <a:ext uri="{9D8B030D-6E8A-4147-A177-3AD203B41FA5}">
                      <a16:colId xmlns:a16="http://schemas.microsoft.com/office/drawing/2014/main" val="2922651029"/>
                    </a:ext>
                  </a:extLst>
                </a:gridCol>
              </a:tblGrid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Position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Name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Email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Phone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336220074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</a:rPr>
                        <a:t>EXECUTIVE BOARD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4235784054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President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Meghan McGuinness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schwarzkopfpresidentpta@gmail.com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813-294-6008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994153333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95730" algn="l"/>
                        </a:tabLst>
                      </a:pPr>
                      <a:r>
                        <a:rPr lang="en-US" sz="800" baseline="30000">
                          <a:solidFill>
                            <a:schemeClr val="tx1"/>
                          </a:solidFill>
                          <a:effectLst/>
                        </a:rPr>
                        <a:t>1st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 VP of Membership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Cheryl Macri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</a:rPr>
                        <a:t>schwarzkopfmembership@gmai.com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740-590-9802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681024604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800" baseline="3000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VP of Ways and Means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Jessica Meza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</a:rPr>
                        <a:t>schwarzkopfwaysnmeans@gmail.com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813-458-8474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613801100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800" baseline="3000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 VP of Programs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Samantha McCormick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</a:rPr>
                        <a:t>schwarzkopfsponsorship@gmail.com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813-462-6505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968931625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80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 VP of Community Outreach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22:23 Shadia Aoudai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</a:rPr>
                        <a:t>schwarzkopfcares@gmail.com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813-598-6633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3971071299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Secretary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Jenny Mun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</a:rPr>
                        <a:t>ptaschwarzkopf@gmail.com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813-943-9254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1415893352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Treasurer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Meaza Morrison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</a:rPr>
                        <a:t>schwarzkopftreasurerpta@gmail.com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813-841-6865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3298788417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Teacher Liaison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Dina Siembak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Dina.siembak@hcps.net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1521135864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</a:rPr>
                        <a:t>COMMITTEE CHAIRS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3696415793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Bear Fest Coordinator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Kyle Mobley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kmobleyfl@yahoo.com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813-546-9679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231926339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Family Fun Nights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Helena Taranoff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helena.taranoff@metlife.com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703-232-7829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696371418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BoxTops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22-22: Nikki Marshall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nmarshall735@gmail.com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813-679-5681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2236977595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Bear Run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Jeff Grim (Chair), Jian Faucher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jgrim@ut.edu</a:t>
                      </a: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</a:rPr>
                        <a:t>, ja</a:t>
                      </a: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nice.hu@gmail.com</a:t>
                      </a: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740-591-6046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2971283772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Holiday Shop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Jessica Meza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Jmeza0706@gmail.com</a:t>
                      </a: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813-458-8474</a:t>
                      </a: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1138946414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Hospitality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Allys J. Mendez Lopez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allysjmendez@gmail.com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561-460-3790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2267744889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Volunteer/HR Parent Coordinator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Kelly Hernandez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kellyannhernandez@gmail.com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954-895-8364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4288486244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Junior Achievement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Shadia Aoudai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Shadia315@gmail.com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813-598-6633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364292241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Memory Book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Crystal Jackson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crystal.jackson@hcps.net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727-637-4905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3194503160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Reflections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Erin Robbins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Erin.robbins@hcps.net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412-527-7536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109980540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Spirit Sales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Jenny Mun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jmu911@yahoo.com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813-943-9254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2209396638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Teacher Appreciation Week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Alyssa Taylor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alyssataylor310@gmail.com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813-679-3169</a:t>
                      </a: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1519369366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Marquee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 Nikki Marshall (Chair)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u="sng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nmarshall735@gmail.com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813-679-5681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34520434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Papa Bear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22-23: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3749837990"/>
                  </a:ext>
                </a:extLst>
              </a:tr>
              <a:tr h="232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Schwarzkopf PTA General Email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www.Schwarzkopfpta.org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ptaschwarzkopf@gmail.com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813-975-6945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387" marR="2387" marT="0" marB="0"/>
                </a:tc>
                <a:extLst>
                  <a:ext uri="{0D108BD9-81ED-4DB2-BD59-A6C34878D82A}">
                    <a16:rowId xmlns:a16="http://schemas.microsoft.com/office/drawing/2014/main" val="309409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36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B270-53F1-4170-8EC5-A17CBD8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518" y="2155371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A Glance</a:t>
            </a:r>
          </a:p>
        </p:txBody>
      </p:sp>
      <p:pic>
        <p:nvPicPr>
          <p:cNvPr id="6" name="Content Placeholder 5" descr="Calendar&#10;&#10;Description automatically generated">
            <a:extLst>
              <a:ext uri="{FF2B5EF4-FFF2-40B4-BE49-F238E27FC236}">
                <a16:creationId xmlns:a16="http://schemas.microsoft.com/office/drawing/2014/main" id="{A572450E-54F6-640F-A181-A46B70764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42" y="245848"/>
            <a:ext cx="4504159" cy="6366304"/>
          </a:xfrm>
        </p:spPr>
      </p:pic>
    </p:spTree>
    <p:extLst>
      <p:ext uri="{BB962C8B-B14F-4D97-AF65-F5344CB8AC3E}">
        <p14:creationId xmlns:p14="http://schemas.microsoft.com/office/powerpoint/2010/main" val="378385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F000-A542-1E57-DAF1-FA884A30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43" y="531168"/>
            <a:ext cx="3470564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Budget Report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dirty="0"/>
              <a:t>August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2022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815E48C-B379-9E6B-E4BB-EDA10B6FC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41" y="131351"/>
            <a:ext cx="4239323" cy="6595297"/>
          </a:xfrm>
          <a:prstGeom prst="rect">
            <a:avLst/>
          </a:prstGeom>
        </p:spPr>
      </p:pic>
      <p:pic>
        <p:nvPicPr>
          <p:cNvPr id="6" name="Picture 5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B13DC0FA-237D-10D6-27C2-06C1FC3C7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1950877"/>
            <a:ext cx="6237635" cy="46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393E-2F02-4188-AB19-9F5EA6FA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993" y="1639334"/>
            <a:ext cx="4270182" cy="1010737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THANK YOU </a:t>
            </a:r>
            <a:b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FAMILY AND BUSINESS SPONSORS </a:t>
            </a:r>
            <a:b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for your support!</a:t>
            </a:r>
            <a:b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Go Bears!!</a:t>
            </a:r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B5E59F-0206-4A82-B142-489C69DE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2" y="123091"/>
            <a:ext cx="1192121" cy="1563437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20338B-FC9E-4CA4-8405-ECF3CC031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6" y="406461"/>
            <a:ext cx="2127455" cy="732746"/>
          </a:xfrm>
          <a:prstGeom prst="rect">
            <a:avLst/>
          </a:prstGeom>
        </p:spPr>
      </p:pic>
      <p:pic>
        <p:nvPicPr>
          <p:cNvPr id="49" name="Picture 4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51D053-4145-49A1-8972-778F6FE2A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7" y="1417198"/>
            <a:ext cx="1455045" cy="1381216"/>
          </a:xfrm>
          <a:prstGeom prst="rect">
            <a:avLst/>
          </a:prstGeom>
        </p:spPr>
      </p:pic>
      <p:pic>
        <p:nvPicPr>
          <p:cNvPr id="61" name="Picture 60" descr="A picture containing light, food, drawing&#10;&#10;Description automatically generated">
            <a:extLst>
              <a:ext uri="{FF2B5EF4-FFF2-40B4-BE49-F238E27FC236}">
                <a16:creationId xmlns:a16="http://schemas.microsoft.com/office/drawing/2014/main" id="{12640204-983D-4515-ACAF-490F4CE8B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1" y="4087973"/>
            <a:ext cx="1347478" cy="1136935"/>
          </a:xfrm>
          <a:prstGeom prst="rect">
            <a:avLst/>
          </a:prstGeom>
        </p:spPr>
      </p:pic>
      <p:pic>
        <p:nvPicPr>
          <p:cNvPr id="65" name="Picture 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9FD1F6-AD40-4872-ABE2-EC0BA7B04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41" y="4238606"/>
            <a:ext cx="1562277" cy="844474"/>
          </a:xfrm>
          <a:prstGeom prst="rect">
            <a:avLst/>
          </a:prstGeom>
        </p:spPr>
      </p:pic>
      <p:pic>
        <p:nvPicPr>
          <p:cNvPr id="78" name="Picture 77" descr="A picture containing food&#10;&#10;Description automatically generated">
            <a:extLst>
              <a:ext uri="{FF2B5EF4-FFF2-40B4-BE49-F238E27FC236}">
                <a16:creationId xmlns:a16="http://schemas.microsoft.com/office/drawing/2014/main" id="{3F02AC2C-5758-4901-84AC-A6234FA13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41" y="4150457"/>
            <a:ext cx="925430" cy="925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00FEF-D790-4352-9C83-17A232719ED8}"/>
              </a:ext>
            </a:extLst>
          </p:cNvPr>
          <p:cNvSpPr txBox="1"/>
          <p:nvPr/>
        </p:nvSpPr>
        <p:spPr>
          <a:xfrm>
            <a:off x="8367287" y="2650071"/>
            <a:ext cx="33547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Medina Family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Pricer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Family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Seehawer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Family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Ruhe Family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Grim Family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Fujimoto Family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Evans Family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Robinson Family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Jones Family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The McGuinness Family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The Smith Family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The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Grever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Family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The Metcalf Family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Meza Family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The Noori Family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McDonnell Family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87F2F5-D14D-4047-9E9B-58DCE0E4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5" y="5296479"/>
            <a:ext cx="1033973" cy="6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BE58AAF1-02E6-4977-89E7-E3C7B76C28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47" y="123091"/>
            <a:ext cx="1516243" cy="1516243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907593C-E072-4026-B46A-E3315F42ED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5" y="4286487"/>
            <a:ext cx="995741" cy="79659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4C3FA0C-1C76-4C3A-AA42-44DBEDC828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24" y="3167046"/>
            <a:ext cx="1407919" cy="74101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C8F815-9B24-2123-06A7-BB5573CAE9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64" y="1892799"/>
            <a:ext cx="1859107" cy="1007298"/>
          </a:xfrm>
          <a:prstGeom prst="rect">
            <a:avLst/>
          </a:prstGeom>
        </p:spPr>
      </p:pic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FDA2DD9B-F03B-6681-89A6-D8CD995C20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76" y="2632630"/>
            <a:ext cx="3810196" cy="1809843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A437D45A-7C54-F523-4477-14ABACAD0E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96" y="1658522"/>
            <a:ext cx="1455046" cy="1455046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42E2F766-869B-5AD0-32A4-E044864069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8" y="5397686"/>
            <a:ext cx="2837197" cy="567439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5DB1194A-E4F0-DAA4-7FFE-BE613ED7B4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83" y="3176336"/>
            <a:ext cx="2162175" cy="828675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D7266D1E-C730-69AC-9005-3280702063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45" y="1458489"/>
            <a:ext cx="1384578" cy="1384578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2AE0C2DC-D2DD-FE48-EC38-C453311F81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85" y="5244528"/>
            <a:ext cx="797492" cy="7974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09A401-8827-F383-C2DE-3BFC28DDDB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37" y="4150457"/>
            <a:ext cx="2117777" cy="74545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23FA26E-CD55-42EF-794F-254A7255085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94037" y="5322978"/>
            <a:ext cx="2162176" cy="636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74E77-8ADB-DB08-93B4-4A8E52D4B4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83" y="484368"/>
            <a:ext cx="19050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1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3615</TotalTime>
  <Words>457</Words>
  <Application>Microsoft Office PowerPoint</Application>
  <PresentationFormat>Widescreen</PresentationFormat>
  <Paragraphs>129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Amasis MT Pro Black</vt:lpstr>
      <vt:lpstr>Arial</vt:lpstr>
      <vt:lpstr>Calibri</vt:lpstr>
      <vt:lpstr>Calibri Light</vt:lpstr>
      <vt:lpstr>Verdana</vt:lpstr>
      <vt:lpstr>Office Theme</vt:lpstr>
      <vt:lpstr>Schwarzkopf Elementary PTA</vt:lpstr>
      <vt:lpstr>Schwarzkopf Elementary PTA 2022 – 2023 Board &amp; Committee members</vt:lpstr>
      <vt:lpstr>Year  At A Glance</vt:lpstr>
      <vt:lpstr>Budget Report  August 2022</vt:lpstr>
      <vt:lpstr>THANK YOU  FAMILY AND BUSINESS SPONSORS  for your support! Go Bears!!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Schwarzkopf elementary PTA</dc:title>
  <dc:creator>dylan ruhe</dc:creator>
  <cp:lastModifiedBy>dylan ruhe</cp:lastModifiedBy>
  <cp:revision>70</cp:revision>
  <dcterms:created xsi:type="dcterms:W3CDTF">2020-08-27T00:52:07Z</dcterms:created>
  <dcterms:modified xsi:type="dcterms:W3CDTF">2022-09-20T23:17:26Z</dcterms:modified>
</cp:coreProperties>
</file>